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70" r:id="rId10"/>
    <p:sldId id="269" r:id="rId11"/>
    <p:sldId id="268" r:id="rId12"/>
    <p:sldId id="267" r:id="rId13"/>
    <p:sldId id="266" r:id="rId14"/>
    <p:sldId id="265" r:id="rId15"/>
    <p:sldId id="271" r:id="rId16"/>
    <p:sldId id="264" r:id="rId17"/>
  </p:sldIdLst>
  <p:sldSz cx="12801600" cy="8999538"/>
  <p:notesSz cx="6858000" cy="9144000"/>
  <p:defaultTextStyle>
    <a:defPPr>
      <a:defRPr lang="es-AR"/>
    </a:defPPr>
    <a:lvl1pPr marL="0" algn="l" defTabSz="1075334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1pPr>
    <a:lvl2pPr marL="537667" algn="l" defTabSz="1075334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2pPr>
    <a:lvl3pPr marL="1075334" algn="l" defTabSz="1075334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3pPr>
    <a:lvl4pPr marL="1613002" algn="l" defTabSz="1075334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4pPr>
    <a:lvl5pPr marL="2150669" algn="l" defTabSz="1075334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5pPr>
    <a:lvl6pPr marL="2688336" algn="l" defTabSz="1075334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6pPr>
    <a:lvl7pPr marL="3226003" algn="l" defTabSz="1075334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7pPr>
    <a:lvl8pPr marL="3763670" algn="l" defTabSz="1075334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8pPr>
    <a:lvl9pPr marL="4301338" algn="l" defTabSz="1075334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56" d="100"/>
          <a:sy n="56" d="100"/>
        </p:scale>
        <p:origin x="115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472842"/>
            <a:ext cx="10881360" cy="3133172"/>
          </a:xfrm>
        </p:spPr>
        <p:txBody>
          <a:bodyPr anchor="b"/>
          <a:lstStyle>
            <a:lvl1pPr algn="ctr">
              <a:defRPr sz="7874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4726842"/>
            <a:ext cx="9601200" cy="2172804"/>
          </a:xfrm>
        </p:spPr>
        <p:txBody>
          <a:bodyPr/>
          <a:lstStyle>
            <a:lvl1pPr marL="0" indent="0" algn="ctr">
              <a:buNone/>
              <a:defRPr sz="3150"/>
            </a:lvl1pPr>
            <a:lvl2pPr marL="599984" indent="0" algn="ctr">
              <a:buNone/>
              <a:defRPr sz="2625"/>
            </a:lvl2pPr>
            <a:lvl3pPr marL="1199967" indent="0" algn="ctr">
              <a:buNone/>
              <a:defRPr sz="2362"/>
            </a:lvl3pPr>
            <a:lvl4pPr marL="1799951" indent="0" algn="ctr">
              <a:buNone/>
              <a:defRPr sz="2100"/>
            </a:lvl4pPr>
            <a:lvl5pPr marL="2399934" indent="0" algn="ctr">
              <a:buNone/>
              <a:defRPr sz="2100"/>
            </a:lvl5pPr>
            <a:lvl6pPr marL="2999918" indent="0" algn="ctr">
              <a:buNone/>
              <a:defRPr sz="2100"/>
            </a:lvl6pPr>
            <a:lvl7pPr marL="3599901" indent="0" algn="ctr">
              <a:buNone/>
              <a:defRPr sz="2100"/>
            </a:lvl7pPr>
            <a:lvl8pPr marL="4199885" indent="0" algn="ctr">
              <a:buNone/>
              <a:defRPr sz="2100"/>
            </a:lvl8pPr>
            <a:lvl9pPr marL="4799868" indent="0" algn="ctr">
              <a:buNone/>
              <a:defRPr sz="2100"/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AA8F4-CC9D-46C0-8C25-E9BE21E7A750}" type="datetimeFigureOut">
              <a:rPr lang="es-AR" smtClean="0"/>
              <a:t>13/2/2025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D4F9B-19F3-4656-89BD-35F21495E8A8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6183848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AA8F4-CC9D-46C0-8C25-E9BE21E7A750}" type="datetimeFigureOut">
              <a:rPr lang="es-AR" smtClean="0"/>
              <a:t>13/2/2025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D4F9B-19F3-4656-89BD-35F21495E8A8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0433621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243638"/>
            <a:ext cx="11041380" cy="3743557"/>
          </a:xfrm>
        </p:spPr>
        <p:txBody>
          <a:bodyPr anchor="b"/>
          <a:lstStyle>
            <a:lvl1pPr>
              <a:defRPr sz="7874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022610"/>
            <a:ext cx="11041380" cy="1968648"/>
          </a:xfrm>
        </p:spPr>
        <p:txBody>
          <a:bodyPr/>
          <a:lstStyle>
            <a:lvl1pPr marL="0" indent="0">
              <a:buNone/>
              <a:defRPr sz="3150">
                <a:solidFill>
                  <a:schemeClr val="tx1"/>
                </a:solidFill>
              </a:defRPr>
            </a:lvl1pPr>
            <a:lvl2pPr marL="599984" indent="0">
              <a:buNone/>
              <a:defRPr sz="2625">
                <a:solidFill>
                  <a:schemeClr val="tx1">
                    <a:tint val="75000"/>
                  </a:schemeClr>
                </a:solidFill>
              </a:defRPr>
            </a:lvl2pPr>
            <a:lvl3pPr marL="1199967" indent="0">
              <a:buNone/>
              <a:defRPr sz="2362">
                <a:solidFill>
                  <a:schemeClr val="tx1">
                    <a:tint val="75000"/>
                  </a:schemeClr>
                </a:solidFill>
              </a:defRPr>
            </a:lvl3pPr>
            <a:lvl4pPr marL="1799951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4pPr>
            <a:lvl5pPr marL="2399934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5pPr>
            <a:lvl6pPr marL="2999918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6pPr>
            <a:lvl7pPr marL="3599901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7pPr>
            <a:lvl8pPr marL="4199885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8pPr>
            <a:lvl9pPr marL="4799868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AA8F4-CC9D-46C0-8C25-E9BE21E7A750}" type="datetimeFigureOut">
              <a:rPr lang="es-AR" smtClean="0"/>
              <a:t>13/2/2025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D4F9B-19F3-4656-89BD-35F21495E8A8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7710702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395710"/>
            <a:ext cx="5440680" cy="5710124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395710"/>
            <a:ext cx="5440680" cy="5710124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AA8F4-CC9D-46C0-8C25-E9BE21E7A750}" type="datetimeFigureOut">
              <a:rPr lang="es-AR" smtClean="0"/>
              <a:t>13/2/2025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D4F9B-19F3-4656-89BD-35F21495E8A8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1996590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479144"/>
            <a:ext cx="11041380" cy="173949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206137"/>
            <a:ext cx="5415676" cy="1081194"/>
          </a:xfrm>
        </p:spPr>
        <p:txBody>
          <a:bodyPr anchor="b"/>
          <a:lstStyle>
            <a:lvl1pPr marL="0" indent="0">
              <a:buNone/>
              <a:defRPr sz="3150" b="1"/>
            </a:lvl1pPr>
            <a:lvl2pPr marL="599984" indent="0">
              <a:buNone/>
              <a:defRPr sz="2625" b="1"/>
            </a:lvl2pPr>
            <a:lvl3pPr marL="1199967" indent="0">
              <a:buNone/>
              <a:defRPr sz="2362" b="1"/>
            </a:lvl3pPr>
            <a:lvl4pPr marL="1799951" indent="0">
              <a:buNone/>
              <a:defRPr sz="2100" b="1"/>
            </a:lvl4pPr>
            <a:lvl5pPr marL="2399934" indent="0">
              <a:buNone/>
              <a:defRPr sz="2100" b="1"/>
            </a:lvl5pPr>
            <a:lvl6pPr marL="2999918" indent="0">
              <a:buNone/>
              <a:defRPr sz="2100" b="1"/>
            </a:lvl6pPr>
            <a:lvl7pPr marL="3599901" indent="0">
              <a:buNone/>
              <a:defRPr sz="2100" b="1"/>
            </a:lvl7pPr>
            <a:lvl8pPr marL="4199885" indent="0">
              <a:buNone/>
              <a:defRPr sz="2100" b="1"/>
            </a:lvl8pPr>
            <a:lvl9pPr marL="4799868" indent="0">
              <a:buNone/>
              <a:defRPr sz="21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287331"/>
            <a:ext cx="5415676" cy="4835169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206137"/>
            <a:ext cx="5442347" cy="1081194"/>
          </a:xfrm>
        </p:spPr>
        <p:txBody>
          <a:bodyPr anchor="b"/>
          <a:lstStyle>
            <a:lvl1pPr marL="0" indent="0">
              <a:buNone/>
              <a:defRPr sz="3150" b="1"/>
            </a:lvl1pPr>
            <a:lvl2pPr marL="599984" indent="0">
              <a:buNone/>
              <a:defRPr sz="2625" b="1"/>
            </a:lvl2pPr>
            <a:lvl3pPr marL="1199967" indent="0">
              <a:buNone/>
              <a:defRPr sz="2362" b="1"/>
            </a:lvl3pPr>
            <a:lvl4pPr marL="1799951" indent="0">
              <a:buNone/>
              <a:defRPr sz="2100" b="1"/>
            </a:lvl4pPr>
            <a:lvl5pPr marL="2399934" indent="0">
              <a:buNone/>
              <a:defRPr sz="2100" b="1"/>
            </a:lvl5pPr>
            <a:lvl6pPr marL="2999918" indent="0">
              <a:buNone/>
              <a:defRPr sz="2100" b="1"/>
            </a:lvl6pPr>
            <a:lvl7pPr marL="3599901" indent="0">
              <a:buNone/>
              <a:defRPr sz="2100" b="1"/>
            </a:lvl7pPr>
            <a:lvl8pPr marL="4199885" indent="0">
              <a:buNone/>
              <a:defRPr sz="2100" b="1"/>
            </a:lvl8pPr>
            <a:lvl9pPr marL="4799868" indent="0">
              <a:buNone/>
              <a:defRPr sz="21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287331"/>
            <a:ext cx="5442347" cy="4835169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AA8F4-CC9D-46C0-8C25-E9BE21E7A750}" type="datetimeFigureOut">
              <a:rPr lang="es-AR" smtClean="0"/>
              <a:t>13/2/2025</a:t>
            </a:fld>
            <a:endParaRPr lang="es-A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D4F9B-19F3-4656-89BD-35F21495E8A8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4434222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AA8F4-CC9D-46C0-8C25-E9BE21E7A750}" type="datetimeFigureOut">
              <a:rPr lang="es-AR" smtClean="0"/>
              <a:t>13/2/2025</a:t>
            </a:fld>
            <a:endParaRPr lang="es-A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D4F9B-19F3-4656-89BD-35F21495E8A8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1845589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AA8F4-CC9D-46C0-8C25-E9BE21E7A750}" type="datetimeFigureOut">
              <a:rPr lang="es-AR" smtClean="0"/>
              <a:t>13/2/2025</a:t>
            </a:fld>
            <a:endParaRPr lang="es-A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D4F9B-19F3-4656-89BD-35F21495E8A8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9067112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599969"/>
            <a:ext cx="4128849" cy="2099892"/>
          </a:xfrm>
        </p:spPr>
        <p:txBody>
          <a:bodyPr anchor="b"/>
          <a:lstStyle>
            <a:lvl1pPr>
              <a:defRPr sz="4199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295769"/>
            <a:ext cx="6480810" cy="6395505"/>
          </a:xfrm>
        </p:spPr>
        <p:txBody>
          <a:bodyPr/>
          <a:lstStyle>
            <a:lvl1pPr>
              <a:defRPr sz="4199"/>
            </a:lvl1pPr>
            <a:lvl2pPr>
              <a:defRPr sz="3674"/>
            </a:lvl2pPr>
            <a:lvl3pPr>
              <a:defRPr sz="3150"/>
            </a:lvl3pPr>
            <a:lvl4pPr>
              <a:defRPr sz="2625"/>
            </a:lvl4pPr>
            <a:lvl5pPr>
              <a:defRPr sz="2625"/>
            </a:lvl5pPr>
            <a:lvl6pPr>
              <a:defRPr sz="2625"/>
            </a:lvl6pPr>
            <a:lvl7pPr>
              <a:defRPr sz="2625"/>
            </a:lvl7pPr>
            <a:lvl8pPr>
              <a:defRPr sz="2625"/>
            </a:lvl8pPr>
            <a:lvl9pPr>
              <a:defRPr sz="2625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699862"/>
            <a:ext cx="4128849" cy="5001827"/>
          </a:xfrm>
        </p:spPr>
        <p:txBody>
          <a:bodyPr/>
          <a:lstStyle>
            <a:lvl1pPr marL="0" indent="0">
              <a:buNone/>
              <a:defRPr sz="2100"/>
            </a:lvl1pPr>
            <a:lvl2pPr marL="599984" indent="0">
              <a:buNone/>
              <a:defRPr sz="1837"/>
            </a:lvl2pPr>
            <a:lvl3pPr marL="1199967" indent="0">
              <a:buNone/>
              <a:defRPr sz="1575"/>
            </a:lvl3pPr>
            <a:lvl4pPr marL="1799951" indent="0">
              <a:buNone/>
              <a:defRPr sz="1312"/>
            </a:lvl4pPr>
            <a:lvl5pPr marL="2399934" indent="0">
              <a:buNone/>
              <a:defRPr sz="1312"/>
            </a:lvl5pPr>
            <a:lvl6pPr marL="2999918" indent="0">
              <a:buNone/>
              <a:defRPr sz="1312"/>
            </a:lvl6pPr>
            <a:lvl7pPr marL="3599901" indent="0">
              <a:buNone/>
              <a:defRPr sz="1312"/>
            </a:lvl7pPr>
            <a:lvl8pPr marL="4199885" indent="0">
              <a:buNone/>
              <a:defRPr sz="1312"/>
            </a:lvl8pPr>
            <a:lvl9pPr marL="4799868" indent="0">
              <a:buNone/>
              <a:defRPr sz="1312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AA8F4-CC9D-46C0-8C25-E9BE21E7A750}" type="datetimeFigureOut">
              <a:rPr lang="es-AR" smtClean="0"/>
              <a:t>13/2/2025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D4F9B-19F3-4656-89BD-35F21495E8A8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5590607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599969"/>
            <a:ext cx="4128849" cy="2099892"/>
          </a:xfrm>
        </p:spPr>
        <p:txBody>
          <a:bodyPr anchor="b"/>
          <a:lstStyle>
            <a:lvl1pPr>
              <a:defRPr sz="4199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295769"/>
            <a:ext cx="6480810" cy="6395505"/>
          </a:xfrm>
        </p:spPr>
        <p:txBody>
          <a:bodyPr anchor="t"/>
          <a:lstStyle>
            <a:lvl1pPr marL="0" indent="0">
              <a:buNone/>
              <a:defRPr sz="4199"/>
            </a:lvl1pPr>
            <a:lvl2pPr marL="599984" indent="0">
              <a:buNone/>
              <a:defRPr sz="3674"/>
            </a:lvl2pPr>
            <a:lvl3pPr marL="1199967" indent="0">
              <a:buNone/>
              <a:defRPr sz="3150"/>
            </a:lvl3pPr>
            <a:lvl4pPr marL="1799951" indent="0">
              <a:buNone/>
              <a:defRPr sz="2625"/>
            </a:lvl4pPr>
            <a:lvl5pPr marL="2399934" indent="0">
              <a:buNone/>
              <a:defRPr sz="2625"/>
            </a:lvl5pPr>
            <a:lvl6pPr marL="2999918" indent="0">
              <a:buNone/>
              <a:defRPr sz="2625"/>
            </a:lvl6pPr>
            <a:lvl7pPr marL="3599901" indent="0">
              <a:buNone/>
              <a:defRPr sz="2625"/>
            </a:lvl7pPr>
            <a:lvl8pPr marL="4199885" indent="0">
              <a:buNone/>
              <a:defRPr sz="2625"/>
            </a:lvl8pPr>
            <a:lvl9pPr marL="4799868" indent="0">
              <a:buNone/>
              <a:defRPr sz="2625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699862"/>
            <a:ext cx="4128849" cy="5001827"/>
          </a:xfrm>
        </p:spPr>
        <p:txBody>
          <a:bodyPr/>
          <a:lstStyle>
            <a:lvl1pPr marL="0" indent="0">
              <a:buNone/>
              <a:defRPr sz="2100"/>
            </a:lvl1pPr>
            <a:lvl2pPr marL="599984" indent="0">
              <a:buNone/>
              <a:defRPr sz="1837"/>
            </a:lvl2pPr>
            <a:lvl3pPr marL="1199967" indent="0">
              <a:buNone/>
              <a:defRPr sz="1575"/>
            </a:lvl3pPr>
            <a:lvl4pPr marL="1799951" indent="0">
              <a:buNone/>
              <a:defRPr sz="1312"/>
            </a:lvl4pPr>
            <a:lvl5pPr marL="2399934" indent="0">
              <a:buNone/>
              <a:defRPr sz="1312"/>
            </a:lvl5pPr>
            <a:lvl6pPr marL="2999918" indent="0">
              <a:buNone/>
              <a:defRPr sz="1312"/>
            </a:lvl6pPr>
            <a:lvl7pPr marL="3599901" indent="0">
              <a:buNone/>
              <a:defRPr sz="1312"/>
            </a:lvl7pPr>
            <a:lvl8pPr marL="4199885" indent="0">
              <a:buNone/>
              <a:defRPr sz="1312"/>
            </a:lvl8pPr>
            <a:lvl9pPr marL="4799868" indent="0">
              <a:buNone/>
              <a:defRPr sz="1312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AA8F4-CC9D-46C0-8C25-E9BE21E7A750}" type="datetimeFigureOut">
              <a:rPr lang="es-AR" smtClean="0"/>
              <a:t>13/2/2025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D4F9B-19F3-4656-89BD-35F21495E8A8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9402554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AA8F4-CC9D-46C0-8C25-E9BE21E7A750}" type="datetimeFigureOut">
              <a:rPr lang="es-AR" smtClean="0"/>
              <a:t>13/2/2025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D4F9B-19F3-4656-89BD-35F21495E8A8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1042561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479142"/>
            <a:ext cx="2760345" cy="7626692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479142"/>
            <a:ext cx="8121015" cy="7626692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AA8F4-CC9D-46C0-8C25-E9BE21E7A750}" type="datetimeFigureOut">
              <a:rPr lang="es-AR" smtClean="0"/>
              <a:t>13/2/2025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D4F9B-19F3-4656-89BD-35F21495E8A8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2524744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479144"/>
            <a:ext cx="11041380" cy="1739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395710"/>
            <a:ext cx="11041380" cy="57101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341240"/>
            <a:ext cx="2880360" cy="4791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5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CAA8F4-CC9D-46C0-8C25-E9BE21E7A750}" type="datetimeFigureOut">
              <a:rPr lang="es-AR" smtClean="0"/>
              <a:t>13/2/2025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341240"/>
            <a:ext cx="4320540" cy="4791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5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341240"/>
            <a:ext cx="2880360" cy="4791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5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7D4F9B-19F3-4656-89BD-35F21495E8A8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5420457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1199967" rtl="0" eaLnBrk="1" latinLnBrk="0" hangingPunct="1">
        <a:lnSpc>
          <a:spcPct val="90000"/>
        </a:lnSpc>
        <a:spcBef>
          <a:spcPct val="0"/>
        </a:spcBef>
        <a:buNone/>
        <a:defRPr sz="577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99992" indent="-299992" algn="l" defTabSz="1199967" rtl="0" eaLnBrk="1" latinLnBrk="0" hangingPunct="1">
        <a:lnSpc>
          <a:spcPct val="90000"/>
        </a:lnSpc>
        <a:spcBef>
          <a:spcPts val="1312"/>
        </a:spcBef>
        <a:buFont typeface="Arial" panose="020B0604020202020204" pitchFamily="34" charset="0"/>
        <a:buChar char="•"/>
        <a:defRPr sz="3674" kern="1200">
          <a:solidFill>
            <a:schemeClr val="tx1"/>
          </a:solidFill>
          <a:latin typeface="+mn-lt"/>
          <a:ea typeface="+mn-ea"/>
          <a:cs typeface="+mn-cs"/>
        </a:defRPr>
      </a:lvl1pPr>
      <a:lvl2pPr marL="899975" indent="-299992" algn="l" defTabSz="1199967" rtl="0" eaLnBrk="1" latinLnBrk="0" hangingPunct="1">
        <a:lnSpc>
          <a:spcPct val="90000"/>
        </a:lnSpc>
        <a:spcBef>
          <a:spcPts val="656"/>
        </a:spcBef>
        <a:buFont typeface="Arial" panose="020B0604020202020204" pitchFamily="34" charset="0"/>
        <a:buChar char="•"/>
        <a:defRPr sz="3150" kern="1200">
          <a:solidFill>
            <a:schemeClr val="tx1"/>
          </a:solidFill>
          <a:latin typeface="+mn-lt"/>
          <a:ea typeface="+mn-ea"/>
          <a:cs typeface="+mn-cs"/>
        </a:defRPr>
      </a:lvl2pPr>
      <a:lvl3pPr marL="1499959" indent="-299992" algn="l" defTabSz="1199967" rtl="0" eaLnBrk="1" latinLnBrk="0" hangingPunct="1">
        <a:lnSpc>
          <a:spcPct val="90000"/>
        </a:lnSpc>
        <a:spcBef>
          <a:spcPts val="656"/>
        </a:spcBef>
        <a:buFont typeface="Arial" panose="020B0604020202020204" pitchFamily="34" charset="0"/>
        <a:buChar char="•"/>
        <a:defRPr sz="2625" kern="1200">
          <a:solidFill>
            <a:schemeClr val="tx1"/>
          </a:solidFill>
          <a:latin typeface="+mn-lt"/>
          <a:ea typeface="+mn-ea"/>
          <a:cs typeface="+mn-cs"/>
        </a:defRPr>
      </a:lvl3pPr>
      <a:lvl4pPr marL="2099942" indent="-299992" algn="l" defTabSz="1199967" rtl="0" eaLnBrk="1" latinLnBrk="0" hangingPunct="1">
        <a:lnSpc>
          <a:spcPct val="90000"/>
        </a:lnSpc>
        <a:spcBef>
          <a:spcPts val="656"/>
        </a:spcBef>
        <a:buFont typeface="Arial" panose="020B0604020202020204" pitchFamily="34" charset="0"/>
        <a:buChar char="•"/>
        <a:defRPr sz="2362" kern="1200">
          <a:solidFill>
            <a:schemeClr val="tx1"/>
          </a:solidFill>
          <a:latin typeface="+mn-lt"/>
          <a:ea typeface="+mn-ea"/>
          <a:cs typeface="+mn-cs"/>
        </a:defRPr>
      </a:lvl4pPr>
      <a:lvl5pPr marL="2699926" indent="-299992" algn="l" defTabSz="1199967" rtl="0" eaLnBrk="1" latinLnBrk="0" hangingPunct="1">
        <a:lnSpc>
          <a:spcPct val="90000"/>
        </a:lnSpc>
        <a:spcBef>
          <a:spcPts val="656"/>
        </a:spcBef>
        <a:buFont typeface="Arial" panose="020B0604020202020204" pitchFamily="34" charset="0"/>
        <a:buChar char="•"/>
        <a:defRPr sz="2362" kern="1200">
          <a:solidFill>
            <a:schemeClr val="tx1"/>
          </a:solidFill>
          <a:latin typeface="+mn-lt"/>
          <a:ea typeface="+mn-ea"/>
          <a:cs typeface="+mn-cs"/>
        </a:defRPr>
      </a:lvl5pPr>
      <a:lvl6pPr marL="3299910" indent="-299992" algn="l" defTabSz="1199967" rtl="0" eaLnBrk="1" latinLnBrk="0" hangingPunct="1">
        <a:lnSpc>
          <a:spcPct val="90000"/>
        </a:lnSpc>
        <a:spcBef>
          <a:spcPts val="656"/>
        </a:spcBef>
        <a:buFont typeface="Arial" panose="020B0604020202020204" pitchFamily="34" charset="0"/>
        <a:buChar char="•"/>
        <a:defRPr sz="2362" kern="1200">
          <a:solidFill>
            <a:schemeClr val="tx1"/>
          </a:solidFill>
          <a:latin typeface="+mn-lt"/>
          <a:ea typeface="+mn-ea"/>
          <a:cs typeface="+mn-cs"/>
        </a:defRPr>
      </a:lvl6pPr>
      <a:lvl7pPr marL="3899893" indent="-299992" algn="l" defTabSz="1199967" rtl="0" eaLnBrk="1" latinLnBrk="0" hangingPunct="1">
        <a:lnSpc>
          <a:spcPct val="90000"/>
        </a:lnSpc>
        <a:spcBef>
          <a:spcPts val="656"/>
        </a:spcBef>
        <a:buFont typeface="Arial" panose="020B0604020202020204" pitchFamily="34" charset="0"/>
        <a:buChar char="•"/>
        <a:defRPr sz="2362" kern="1200">
          <a:solidFill>
            <a:schemeClr val="tx1"/>
          </a:solidFill>
          <a:latin typeface="+mn-lt"/>
          <a:ea typeface="+mn-ea"/>
          <a:cs typeface="+mn-cs"/>
        </a:defRPr>
      </a:lvl7pPr>
      <a:lvl8pPr marL="4499877" indent="-299992" algn="l" defTabSz="1199967" rtl="0" eaLnBrk="1" latinLnBrk="0" hangingPunct="1">
        <a:lnSpc>
          <a:spcPct val="90000"/>
        </a:lnSpc>
        <a:spcBef>
          <a:spcPts val="656"/>
        </a:spcBef>
        <a:buFont typeface="Arial" panose="020B0604020202020204" pitchFamily="34" charset="0"/>
        <a:buChar char="•"/>
        <a:defRPr sz="2362" kern="1200">
          <a:solidFill>
            <a:schemeClr val="tx1"/>
          </a:solidFill>
          <a:latin typeface="+mn-lt"/>
          <a:ea typeface="+mn-ea"/>
          <a:cs typeface="+mn-cs"/>
        </a:defRPr>
      </a:lvl8pPr>
      <a:lvl9pPr marL="5099860" indent="-299992" algn="l" defTabSz="1199967" rtl="0" eaLnBrk="1" latinLnBrk="0" hangingPunct="1">
        <a:lnSpc>
          <a:spcPct val="90000"/>
        </a:lnSpc>
        <a:spcBef>
          <a:spcPts val="656"/>
        </a:spcBef>
        <a:buFont typeface="Arial" panose="020B0604020202020204" pitchFamily="34" charset="0"/>
        <a:buChar char="•"/>
        <a:defRPr sz="236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99967" rtl="0" eaLnBrk="1" latinLnBrk="0" hangingPunct="1">
        <a:defRPr sz="2362" kern="1200">
          <a:solidFill>
            <a:schemeClr val="tx1"/>
          </a:solidFill>
          <a:latin typeface="+mn-lt"/>
          <a:ea typeface="+mn-ea"/>
          <a:cs typeface="+mn-cs"/>
        </a:defRPr>
      </a:lvl1pPr>
      <a:lvl2pPr marL="599984" algn="l" defTabSz="1199967" rtl="0" eaLnBrk="1" latinLnBrk="0" hangingPunct="1">
        <a:defRPr sz="2362" kern="1200">
          <a:solidFill>
            <a:schemeClr val="tx1"/>
          </a:solidFill>
          <a:latin typeface="+mn-lt"/>
          <a:ea typeface="+mn-ea"/>
          <a:cs typeface="+mn-cs"/>
        </a:defRPr>
      </a:lvl2pPr>
      <a:lvl3pPr marL="1199967" algn="l" defTabSz="1199967" rtl="0" eaLnBrk="1" latinLnBrk="0" hangingPunct="1">
        <a:defRPr sz="2362" kern="1200">
          <a:solidFill>
            <a:schemeClr val="tx1"/>
          </a:solidFill>
          <a:latin typeface="+mn-lt"/>
          <a:ea typeface="+mn-ea"/>
          <a:cs typeface="+mn-cs"/>
        </a:defRPr>
      </a:lvl3pPr>
      <a:lvl4pPr marL="1799951" algn="l" defTabSz="1199967" rtl="0" eaLnBrk="1" latinLnBrk="0" hangingPunct="1">
        <a:defRPr sz="2362" kern="1200">
          <a:solidFill>
            <a:schemeClr val="tx1"/>
          </a:solidFill>
          <a:latin typeface="+mn-lt"/>
          <a:ea typeface="+mn-ea"/>
          <a:cs typeface="+mn-cs"/>
        </a:defRPr>
      </a:lvl4pPr>
      <a:lvl5pPr marL="2399934" algn="l" defTabSz="1199967" rtl="0" eaLnBrk="1" latinLnBrk="0" hangingPunct="1">
        <a:defRPr sz="2362" kern="1200">
          <a:solidFill>
            <a:schemeClr val="tx1"/>
          </a:solidFill>
          <a:latin typeface="+mn-lt"/>
          <a:ea typeface="+mn-ea"/>
          <a:cs typeface="+mn-cs"/>
        </a:defRPr>
      </a:lvl5pPr>
      <a:lvl6pPr marL="2999918" algn="l" defTabSz="1199967" rtl="0" eaLnBrk="1" latinLnBrk="0" hangingPunct="1">
        <a:defRPr sz="2362" kern="1200">
          <a:solidFill>
            <a:schemeClr val="tx1"/>
          </a:solidFill>
          <a:latin typeface="+mn-lt"/>
          <a:ea typeface="+mn-ea"/>
          <a:cs typeface="+mn-cs"/>
        </a:defRPr>
      </a:lvl6pPr>
      <a:lvl7pPr marL="3599901" algn="l" defTabSz="1199967" rtl="0" eaLnBrk="1" latinLnBrk="0" hangingPunct="1">
        <a:defRPr sz="2362" kern="1200">
          <a:solidFill>
            <a:schemeClr val="tx1"/>
          </a:solidFill>
          <a:latin typeface="+mn-lt"/>
          <a:ea typeface="+mn-ea"/>
          <a:cs typeface="+mn-cs"/>
        </a:defRPr>
      </a:lvl7pPr>
      <a:lvl8pPr marL="4199885" algn="l" defTabSz="1199967" rtl="0" eaLnBrk="1" latinLnBrk="0" hangingPunct="1">
        <a:defRPr sz="2362" kern="1200">
          <a:solidFill>
            <a:schemeClr val="tx1"/>
          </a:solidFill>
          <a:latin typeface="+mn-lt"/>
          <a:ea typeface="+mn-ea"/>
          <a:cs typeface="+mn-cs"/>
        </a:defRPr>
      </a:lvl8pPr>
      <a:lvl9pPr marL="4799868" algn="l" defTabSz="1199967" rtl="0" eaLnBrk="1" latinLnBrk="0" hangingPunct="1">
        <a:defRPr sz="236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1513"/>
            <a:ext cx="12801600" cy="9042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57515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1513"/>
            <a:ext cx="12801600" cy="9042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56628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1513"/>
            <a:ext cx="12801600" cy="9042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17650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1513"/>
            <a:ext cx="12801600" cy="9042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0503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1513"/>
            <a:ext cx="12801600" cy="9042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59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1513"/>
            <a:ext cx="12801600" cy="9042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60777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1513"/>
            <a:ext cx="12801600" cy="9042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57436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1513"/>
            <a:ext cx="12801600" cy="9042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91214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1513"/>
            <a:ext cx="12801600" cy="9042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17060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1513"/>
            <a:ext cx="12801600" cy="9042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95929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1513"/>
            <a:ext cx="12801600" cy="9042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84129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1513"/>
            <a:ext cx="12801600" cy="9042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72443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1513"/>
            <a:ext cx="12801600" cy="9042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99991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1513"/>
            <a:ext cx="12801600" cy="9042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6539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1513"/>
            <a:ext cx="12801600" cy="9042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17883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1513"/>
            <a:ext cx="12801600" cy="9042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388336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</TotalTime>
  <Words>0</Words>
  <Application>Microsoft Office PowerPoint</Application>
  <PresentationFormat>Personalizado</PresentationFormat>
  <Paragraphs>0</Paragraphs>
  <Slides>16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FRIAS ARAOZ, Fabian</dc:creator>
  <cp:lastModifiedBy>RANNI, Estefania</cp:lastModifiedBy>
  <cp:revision>1</cp:revision>
  <dcterms:created xsi:type="dcterms:W3CDTF">2025-02-10T14:07:38Z</dcterms:created>
  <dcterms:modified xsi:type="dcterms:W3CDTF">2025-02-13T15:08:24Z</dcterms:modified>
</cp:coreProperties>
</file>